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65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D5753"/>
    <a:srgbClr val="18A09A"/>
    <a:srgbClr val="D5D5D5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5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4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8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9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2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3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8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3">
                <a:lumMod val="0"/>
                <a:lumOff val="100000"/>
              </a:schemeClr>
            </a:gs>
            <a:gs pos="11000">
              <a:schemeClr val="accent3">
                <a:lumMod val="0"/>
                <a:lumOff val="100000"/>
              </a:schemeClr>
            </a:gs>
            <a:gs pos="100000">
              <a:srgbClr val="D5D5D5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1255-46FE-411F-9A4C-DCBBEA46480A}" type="datetimeFigureOut">
              <a:rPr lang="ko-KR" altLang="en-US" smtClean="0"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F8F6-5EFE-430F-989E-F4ADF695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12584" y="2619947"/>
            <a:ext cx="1912703" cy="769441"/>
          </a:xfrm>
          <a:prstGeom prst="rect">
            <a:avLst/>
          </a:prstGeom>
          <a:solidFill>
            <a:srgbClr val="18A09A"/>
          </a:solidFill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POKER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95802" y="3935569"/>
            <a:ext cx="27462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201533792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유석환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2015. 12. 9 (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수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6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87" y="1637244"/>
            <a:ext cx="9054147" cy="45270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6965" y="331874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게임 진행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10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11" y="1616246"/>
            <a:ext cx="9022978" cy="44219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9188" y="331874"/>
            <a:ext cx="411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베팅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알고리즘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4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42" y="1439202"/>
            <a:ext cx="6638565" cy="49863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6967" y="331874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족보 계산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21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21" y="1695136"/>
            <a:ext cx="8641751" cy="40592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6967" y="331874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결과 출력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33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2" y="1185262"/>
            <a:ext cx="7869833" cy="22200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31" y="1561478"/>
            <a:ext cx="7678406" cy="49339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04916" y="331874"/>
            <a:ext cx="4903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패 출력 및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return 0;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59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80" y="1189978"/>
            <a:ext cx="5926472" cy="53462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78863" y="347221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스트레이트 </a:t>
            </a:r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플러쉬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69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95" y="1340850"/>
            <a:ext cx="7674660" cy="51614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02807" y="3326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포카드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42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63" y="1339375"/>
            <a:ext cx="7646081" cy="51598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48917" y="3326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풀하우스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6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68" y="1331459"/>
            <a:ext cx="9008779" cy="51166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02807" y="3326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플러쉬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" y="2127225"/>
            <a:ext cx="6882161" cy="35937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61" y="1166648"/>
            <a:ext cx="4148517" cy="55149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95028" y="33267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스트레이트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16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557" y="1153557"/>
            <a:ext cx="1806200" cy="769441"/>
          </a:xfrm>
          <a:prstGeom prst="rect">
            <a:avLst/>
          </a:prstGeom>
          <a:solidFill>
            <a:srgbClr val="18A09A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INDEX</a:t>
            </a:r>
            <a:endParaRPr lang="ko-KR" altLang="en-US" sz="4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3169" y="2405576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64922" y="2491266"/>
            <a:ext cx="2419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1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구현 알고리즘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93169" y="3261788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93169" y="4118000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3169" y="4974213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64922" y="3347478"/>
            <a:ext cx="1079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2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코드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64922" y="4203690"/>
            <a:ext cx="1079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3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구현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64922" y="5059902"/>
            <a:ext cx="1156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+mn-ea"/>
              </a:rPr>
              <a:t>4 Q&amp;A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1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2" y="1243640"/>
            <a:ext cx="6123371" cy="3990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29" y="2950138"/>
            <a:ext cx="6011062" cy="32614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02807" y="3326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+mn-ea"/>
              </a:rPr>
              <a:t>트리플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16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02805" y="3326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+mn-ea"/>
              </a:rPr>
              <a:t>투페어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96" y="1466974"/>
            <a:ext cx="7272513" cy="49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02805" y="3326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+mn-ea"/>
              </a:rPr>
              <a:t>원</a:t>
            </a:r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페어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45" y="1568477"/>
            <a:ext cx="7093545" cy="46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00453" y="331874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하이카드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탑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58" y="1167972"/>
            <a:ext cx="5916679" cy="54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0528" y="332673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+mn-ea"/>
              </a:rPr>
              <a:t>기타 함수들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1" y="1465741"/>
            <a:ext cx="4251505" cy="24689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70" y="1247462"/>
            <a:ext cx="6468378" cy="2905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1" y="4342178"/>
            <a:ext cx="5154257" cy="2153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91" y="4342178"/>
            <a:ext cx="5154257" cy="21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26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4417" y="33427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+mn-ea"/>
              </a:rPr>
              <a:t>실행 화면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6" y="1289048"/>
            <a:ext cx="8848135" cy="5203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6" y="1289047"/>
            <a:ext cx="8848137" cy="52031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4" y="1289046"/>
            <a:ext cx="8848138" cy="5203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3" y="1289045"/>
            <a:ext cx="8848138" cy="5203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1" y="1289044"/>
            <a:ext cx="8848140" cy="52031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9" y="1289043"/>
            <a:ext cx="8848142" cy="5203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7" y="1289042"/>
            <a:ext cx="8848144" cy="52031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5" y="1289041"/>
            <a:ext cx="8848146" cy="52031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3" y="1289040"/>
            <a:ext cx="8848148" cy="5203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1" y="1289039"/>
            <a:ext cx="8848149" cy="520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98" y="1289038"/>
            <a:ext cx="8848150" cy="52032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93" y="1289037"/>
            <a:ext cx="8848155" cy="52032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88" y="1289036"/>
            <a:ext cx="8848160" cy="52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68878" y="3044279"/>
            <a:ext cx="1454244" cy="769441"/>
          </a:xfrm>
          <a:prstGeom prst="rect">
            <a:avLst/>
          </a:prstGeom>
          <a:solidFill>
            <a:srgbClr val="18A09A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Q&amp;A</a:t>
            </a:r>
            <a:endParaRPr lang="ko-KR" altLang="en-US" sz="4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4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0247" y="33187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구현 알고리즘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50" y="1233104"/>
            <a:ext cx="5715000" cy="52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71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21" y="1285297"/>
            <a:ext cx="8473961" cy="23407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32750" y="337138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사용된 </a:t>
            </a:r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전처리기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40521" y="4025101"/>
            <a:ext cx="126609" cy="78779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40521" y="5211923"/>
            <a:ext cx="126609" cy="78779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33244" y="4095830"/>
            <a:ext cx="1478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latin typeface="+mn-ea"/>
              </a:rPr>
              <a:t>t</a:t>
            </a:r>
            <a:r>
              <a:rPr lang="en-US" altLang="ko-KR" sz="3600" dirty="0" err="1" smtClean="0">
                <a:latin typeface="+mn-ea"/>
              </a:rPr>
              <a:t>ime.h</a:t>
            </a:r>
            <a:endParaRPr lang="ko-KR" altLang="en-US" sz="36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33244" y="5282652"/>
            <a:ext cx="2470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 smtClean="0">
                <a:latin typeface="+mn-ea"/>
              </a:rPr>
              <a:t>Windows.h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78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18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2" y="1281977"/>
            <a:ext cx="9904785" cy="968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4" y="3418022"/>
            <a:ext cx="9905713" cy="2107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40411" y="2433285"/>
            <a:ext cx="126609" cy="78779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0411" y="5722881"/>
            <a:ext cx="126609" cy="78779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40521" y="2504014"/>
            <a:ext cx="2241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latin typeface="+mn-ea"/>
              </a:rPr>
              <a:t>카드 </a:t>
            </a:r>
            <a:r>
              <a:rPr lang="en-US" altLang="ko-KR" sz="3600" dirty="0" smtClean="0">
                <a:latin typeface="+mn-ea"/>
              </a:rPr>
              <a:t>52</a:t>
            </a:r>
            <a:r>
              <a:rPr lang="ko-KR" altLang="en-US" sz="3600" dirty="0" smtClean="0">
                <a:latin typeface="+mn-ea"/>
              </a:rPr>
              <a:t>장</a:t>
            </a:r>
            <a:endParaRPr lang="ko-KR" altLang="en-US" sz="36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40520" y="5791332"/>
            <a:ext cx="3642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latin typeface="+mn-ea"/>
              </a:rPr>
              <a:t>돈</a:t>
            </a:r>
            <a:r>
              <a:rPr lang="en-US" altLang="ko-KR" sz="3600" dirty="0" smtClean="0">
                <a:latin typeface="+mn-ea"/>
              </a:rPr>
              <a:t>, </a:t>
            </a:r>
            <a:r>
              <a:rPr lang="ko-KR" altLang="en-US" sz="3600" dirty="0" smtClean="0">
                <a:latin typeface="+mn-ea"/>
              </a:rPr>
              <a:t>패</a:t>
            </a:r>
            <a:r>
              <a:rPr lang="en-US" altLang="ko-KR" sz="3600" dirty="0" smtClean="0">
                <a:latin typeface="+mn-ea"/>
              </a:rPr>
              <a:t>, </a:t>
            </a:r>
            <a:r>
              <a:rPr lang="ko-KR" altLang="en-US" sz="3600" dirty="0" smtClean="0">
                <a:latin typeface="+mn-ea"/>
              </a:rPr>
              <a:t>족보 이름</a:t>
            </a:r>
            <a:endParaRPr lang="ko-KR" altLang="en-US" sz="36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56695" y="3318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변수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04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18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2" y="1984150"/>
            <a:ext cx="9580250" cy="36154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65373" y="332672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0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18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2" y="2222778"/>
            <a:ext cx="9954359" cy="31374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64911" y="331874"/>
            <a:ext cx="3983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메뉴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룰 출력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3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0302" y="3318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07" y="1329721"/>
            <a:ext cx="6182278" cy="51814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36910" y="331874"/>
            <a:ext cx="4839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게임이 끝나는 조건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6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-225083" y="239151"/>
            <a:ext cx="3530991" cy="647113"/>
          </a:xfrm>
          <a:prstGeom prst="trapezoid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>
            <a:off x="3305905" y="239151"/>
            <a:ext cx="9101797" cy="647113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78" y="1228806"/>
            <a:ext cx="9257110" cy="3705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6" y="1228805"/>
            <a:ext cx="9253882" cy="370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78" y="5277267"/>
            <a:ext cx="9257110" cy="91773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44686" y="331874"/>
            <a:ext cx="4224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main()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 </a:t>
            </a:r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카드 </a:t>
            </a:r>
            <a:r>
              <a:rPr lang="ko-KR" altLang="en-US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난수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배치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40302" y="3318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코드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75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136</Words>
  <Application>Microsoft Office PowerPoint</Application>
  <PresentationFormat>와이드스크린</PresentationFormat>
  <Paragraphs>58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유석환</cp:lastModifiedBy>
  <cp:revision>30</cp:revision>
  <dcterms:created xsi:type="dcterms:W3CDTF">2015-05-25T08:58:52Z</dcterms:created>
  <dcterms:modified xsi:type="dcterms:W3CDTF">2015-12-07T07:39:13Z</dcterms:modified>
</cp:coreProperties>
</file>